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g"/><Relationship Id="rId3" Type="http://schemas.openxmlformats.org/officeDocument/2006/relationships/image" Target="../media/image11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Relationship Id="rId6" Type="http://schemas.openxmlformats.org/officeDocument/2006/relationships/image" Target="../media/image38.jpg"/><Relationship Id="rId7" Type="http://schemas.openxmlformats.org/officeDocument/2006/relationships/image" Target="../media/image39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7" Type="http://schemas.openxmlformats.org/officeDocument/2006/relationships/image" Target="../media/image1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Analyse hebdomadaire par Pays</a:t>
            </a:r>
          </a:p>
          <a:p>
            <a:r>
              <a:t>                Pays-Bas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En quelques mots...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2286000"/>
          <a:ext cx="54864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533400">
                <a:tc>
                  <a:txBody>
                    <a:bodyPr/>
                    <a:lstStyle/>
                    <a:p>
                      <a:pPr algn="c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Progression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Top Potentiel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Campagne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Normandie (FR),Provence (FR),Vosges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(FR),Vaucluse (FR),Morvan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Languedoc Roussillon (FR),Morbihan (US),Vaucluse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Littoral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Nice (FR),Fréjus (FR),Antibes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Arcachon (FR),Biscarrosse (FR),La Baule Escoublac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Arcachon (FR),Biscarrosse (FR),La Baule Escoublac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Montagne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Chamonix (FR),Alpe d Huez (FR),Val Thorens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Vars (FR),Les Deux Alpes (FR),Tignes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Vars (FR),Méribel (FR),Val Thorens (FR)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OutreMer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Réunion (RE),Saint Martin (ile d Amérique du nord) (MF),Tahiti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St Barthélémy (BL),Nouvelle Caledonie (NC),Tahiti (PF)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Nouvelle Caledonie (NC),St Barthélémy (BL),Tahiti (PF)</a:t>
                      </a: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Urbain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Paris (FR),Nice (FR),Lille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(FR),Dijon (FR),Lille (FR)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Montpellier (FR),Dijon (FR),Lille (FR)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Alpe d Huez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0628"/>
          </a:xfrm>
          <a:prstGeom prst="rect">
            <a:avLst/>
          </a:prstGeom>
        </p:spPr>
      </p:pic>
      <p:pic>
        <p:nvPicPr>
          <p:cNvPr id="6" name="Picture 5" descr="Evolution hebdomadaire Pays-Bas Chamonix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Pays-Bas Val Thoren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61503"/>
          </a:xfrm>
          <a:prstGeom prst="rect">
            <a:avLst/>
          </a:prstGeom>
        </p:spPr>
      </p:pic>
      <p:pic>
        <p:nvPicPr>
          <p:cNvPr id="8" name="Picture 7" descr="Evolution hebdomadaire Pays-Bas Les Deux Alpes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Pays-Bas Tign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Pays-Bas Les Ménuires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6542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OutreMer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658540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OutreMer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Saint Martin (ile d Amérique du nord) (MF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4085"/>
          </a:xfrm>
          <a:prstGeom prst="rect">
            <a:avLst/>
          </a:prstGeom>
        </p:spPr>
      </p:pic>
      <p:pic>
        <p:nvPicPr>
          <p:cNvPr id="6" name="Picture 5" descr="Evolution hebdomadaire Pays-Bas Réunion (RE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0977"/>
          </a:xfrm>
          <a:prstGeom prst="rect">
            <a:avLst/>
          </a:prstGeom>
        </p:spPr>
      </p:pic>
      <p:pic>
        <p:nvPicPr>
          <p:cNvPr id="7" name="Picture 6" descr="Evolution hebdomadaire Pays-Bas Tahiti (PF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Pays-Bas Nouvelle Caledonie (NC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Pays-Bas Martinique (LC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Pays-Bas Guadeloupe (GP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6150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597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Urbain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3862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Urbain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Paris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41571"/>
          </a:xfrm>
          <a:prstGeom prst="rect">
            <a:avLst/>
          </a:prstGeom>
        </p:spPr>
      </p:pic>
      <p:pic>
        <p:nvPicPr>
          <p:cNvPr id="6" name="Picture 5" descr="Evolution hebdomadaire Pays-Bas Nice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1503"/>
          </a:xfrm>
          <a:prstGeom prst="rect">
            <a:avLst/>
          </a:prstGeom>
        </p:spPr>
      </p:pic>
      <p:pic>
        <p:nvPicPr>
          <p:cNvPr id="7" name="Picture 6" descr="Evolution hebdomadaire Pays-Bas Lille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Pays-Bas Bordeaux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Pays-Bas Strasbourg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Pays-Bas Lyon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446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Camp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4666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Campagne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Normandi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Pays-Bas Vosge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60628"/>
          </a:xfrm>
          <a:prstGeom prst="rect">
            <a:avLst/>
          </a:prstGeom>
        </p:spPr>
      </p:pic>
      <p:pic>
        <p:nvPicPr>
          <p:cNvPr id="7" name="Picture 6" descr="Evolution hebdomadaire Pays-Bas Ger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Pays-Bas Drom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80977"/>
          </a:xfrm>
          <a:prstGeom prst="rect">
            <a:avLst/>
          </a:prstGeom>
        </p:spPr>
      </p:pic>
      <p:pic>
        <p:nvPicPr>
          <p:cNvPr id="9" name="Picture 8" descr="Evolution hebdomadaire Pays-Bas Val de Loire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61503"/>
          </a:xfrm>
          <a:prstGeom prst="rect">
            <a:avLst/>
          </a:prstGeom>
        </p:spPr>
      </p:pic>
      <p:pic>
        <p:nvPicPr>
          <p:cNvPr id="10" name="Picture 9" descr="Evolution hebdomadaire Pays-Bas Chantilly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6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Littoral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5477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Littoral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Evolution hebdomadaire Pays-Bas Nice (FR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188720"/>
            <a:ext cx="2743200" cy="1861503"/>
          </a:xfrm>
          <a:prstGeom prst="rect">
            <a:avLst/>
          </a:prstGeom>
        </p:spPr>
      </p:pic>
      <p:pic>
        <p:nvPicPr>
          <p:cNvPr id="6" name="Picture 5" descr="Evolution hebdomadaire Pays-Bas Fréjus (FR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188720"/>
            <a:ext cx="2743200" cy="1883586"/>
          </a:xfrm>
          <a:prstGeom prst="rect">
            <a:avLst/>
          </a:prstGeom>
        </p:spPr>
      </p:pic>
      <p:pic>
        <p:nvPicPr>
          <p:cNvPr id="7" name="Picture 6" descr="Evolution hebdomadaire Pays-Bas Antibes (FR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920" y="3017520"/>
            <a:ext cx="2743200" cy="1880977"/>
          </a:xfrm>
          <a:prstGeom prst="rect">
            <a:avLst/>
          </a:prstGeom>
        </p:spPr>
      </p:pic>
      <p:pic>
        <p:nvPicPr>
          <p:cNvPr id="8" name="Picture 7" descr="Evolution hebdomadaire Pays-Bas Le Cap d Agde (FR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440" y="3017520"/>
            <a:ext cx="2743200" cy="1860628"/>
          </a:xfrm>
          <a:prstGeom prst="rect">
            <a:avLst/>
          </a:prstGeom>
        </p:spPr>
      </p:pic>
      <p:pic>
        <p:nvPicPr>
          <p:cNvPr id="9" name="Picture 8" descr="Evolution hebdomadaire Pays-Bas Cannes (FR)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920" y="4846320"/>
            <a:ext cx="2743200" cy="1880977"/>
          </a:xfrm>
          <a:prstGeom prst="rect">
            <a:avLst/>
          </a:prstGeom>
        </p:spPr>
      </p:pic>
      <p:pic>
        <p:nvPicPr>
          <p:cNvPr id="10" name="Picture 9" descr="Evolution hebdomadaire Pays-Bas Biarritz (FR)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3440" y="4846320"/>
            <a:ext cx="2743200" cy="18809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Moyenne hebdomadair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701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 b="1">
                <a:solidFill>
                  <a:srgbClr val="1155CC"/>
                </a:solidFill>
                <a:latin typeface="Calibri"/>
              </a:rPr>
              <a:t>Indice hebdomadaire des tendances de recherches . Rubrique Montagne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828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Variation hebdomadaire Montagne Pays-Ba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8720"/>
            <a:ext cx="7315200" cy="56421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